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56" r:id="rId2"/>
    <p:sldId id="337" r:id="rId3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Fiona Cooper" initials="FC" lastIdx="6" clrIdx="0">
    <p:extLst>
      <p:ext uri="{19B8F6BF-5375-455C-9EA6-DF929625EA0E}">
        <p15:presenceInfo xmlns:p15="http://schemas.microsoft.com/office/powerpoint/2012/main" userId="S-1-5-21-789336058-1326574676-1801674531-11200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5200"/>
    <a:srgbClr val="FC8604"/>
    <a:srgbClr val="E6D08E"/>
    <a:srgbClr val="8D7E74"/>
    <a:srgbClr val="C089BB"/>
    <a:srgbClr val="F8C6D2"/>
    <a:srgbClr val="D0383F"/>
    <a:srgbClr val="000000"/>
    <a:srgbClr val="0C3A85"/>
    <a:srgbClr val="398B7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3D0F5A9-677D-4BBF-8D75-BF30571CB0E1}" v="6" dt="2024-04-05T14:02:07.47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266"/>
    <p:restoredTop sz="94265" autoAdjust="0"/>
  </p:normalViewPr>
  <p:slideViewPr>
    <p:cSldViewPr snapToGrid="0" snapToObjects="1">
      <p:cViewPr varScale="1">
        <p:scale>
          <a:sx n="120" d="100"/>
          <a:sy n="120" d="100"/>
        </p:scale>
        <p:origin x="792" y="84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1602"/>
    </p:cViewPr>
  </p:sorterViewPr>
  <p:notesViewPr>
    <p:cSldViewPr snapToGrid="0" snapToObjects="1">
      <p:cViewPr varScale="1">
        <p:scale>
          <a:sx n="97" d="100"/>
          <a:sy n="97" d="100"/>
        </p:scale>
        <p:origin x="4328" y="20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11" Type="http://schemas.microsoft.com/office/2016/11/relationships/changesInfo" Target="changesInfos/changesInfo1.xml"/><Relationship Id="rId5" Type="http://schemas.openxmlformats.org/officeDocument/2006/relationships/handoutMaster" Target="handoutMasters/handoutMaster1.xml"/><Relationship Id="rId10" Type="http://schemas.openxmlformats.org/officeDocument/2006/relationships/tableStyles" Target="tableStyles.xml"/><Relationship Id="rId4" Type="http://schemas.openxmlformats.org/officeDocument/2006/relationships/notesMaster" Target="notesMasters/notes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Fiona Cooper" userId="3d726f77-b28d-4553-b9a4-a4cfdbf2daf6" providerId="ADAL" clId="{A3D0F5A9-677D-4BBF-8D75-BF30571CB0E1}"/>
    <pc:docChg chg="undo custSel delSld modSld delMainMaster">
      <pc:chgData name="Fiona Cooper" userId="3d726f77-b28d-4553-b9a4-a4cfdbf2daf6" providerId="ADAL" clId="{A3D0F5A9-677D-4BBF-8D75-BF30571CB0E1}" dt="2024-04-08T13:12:12.466" v="499" actId="20577"/>
      <pc:docMkLst>
        <pc:docMk/>
      </pc:docMkLst>
      <pc:sldChg chg="addSp delSp modSp mod">
        <pc:chgData name="Fiona Cooper" userId="3d726f77-b28d-4553-b9a4-a4cfdbf2daf6" providerId="ADAL" clId="{A3D0F5A9-677D-4BBF-8D75-BF30571CB0E1}" dt="2024-04-05T13:57:25.171" v="450" actId="478"/>
        <pc:sldMkLst>
          <pc:docMk/>
          <pc:sldMk cId="3647982544" sldId="256"/>
        </pc:sldMkLst>
        <pc:picChg chg="add del mod">
          <ac:chgData name="Fiona Cooper" userId="3d726f77-b28d-4553-b9a4-a4cfdbf2daf6" providerId="ADAL" clId="{A3D0F5A9-677D-4BBF-8D75-BF30571CB0E1}" dt="2024-04-05T13:57:25.171" v="450" actId="478"/>
          <ac:picMkLst>
            <pc:docMk/>
            <pc:sldMk cId="3647982544" sldId="256"/>
            <ac:picMk id="5" creationId="{AC5ACD38-BA82-B88A-C3CB-E20D55CD87D4}"/>
          </ac:picMkLst>
        </pc:picChg>
      </pc:sldChg>
      <pc:sldChg chg="del">
        <pc:chgData name="Fiona Cooper" userId="3d726f77-b28d-4553-b9a4-a4cfdbf2daf6" providerId="ADAL" clId="{A3D0F5A9-677D-4BBF-8D75-BF30571CB0E1}" dt="2024-04-05T12:31:55.800" v="2" actId="47"/>
        <pc:sldMkLst>
          <pc:docMk/>
          <pc:sldMk cId="1718430436" sldId="258"/>
        </pc:sldMkLst>
      </pc:sldChg>
      <pc:sldChg chg="del">
        <pc:chgData name="Fiona Cooper" userId="3d726f77-b28d-4553-b9a4-a4cfdbf2daf6" providerId="ADAL" clId="{A3D0F5A9-677D-4BBF-8D75-BF30571CB0E1}" dt="2024-04-05T12:32:01.086" v="3" actId="47"/>
        <pc:sldMkLst>
          <pc:docMk/>
          <pc:sldMk cId="2211091436" sldId="260"/>
        </pc:sldMkLst>
      </pc:sldChg>
      <pc:sldChg chg="del">
        <pc:chgData name="Fiona Cooper" userId="3d726f77-b28d-4553-b9a4-a4cfdbf2daf6" providerId="ADAL" clId="{A3D0F5A9-677D-4BBF-8D75-BF30571CB0E1}" dt="2024-04-05T12:32:01.310" v="4" actId="47"/>
        <pc:sldMkLst>
          <pc:docMk/>
          <pc:sldMk cId="870483942" sldId="261"/>
        </pc:sldMkLst>
      </pc:sldChg>
      <pc:sldChg chg="del">
        <pc:chgData name="Fiona Cooper" userId="3d726f77-b28d-4553-b9a4-a4cfdbf2daf6" providerId="ADAL" clId="{A3D0F5A9-677D-4BBF-8D75-BF30571CB0E1}" dt="2024-04-05T12:32:01.498" v="5" actId="47"/>
        <pc:sldMkLst>
          <pc:docMk/>
          <pc:sldMk cId="2122106048" sldId="262"/>
        </pc:sldMkLst>
      </pc:sldChg>
      <pc:sldChg chg="del">
        <pc:chgData name="Fiona Cooper" userId="3d726f77-b28d-4553-b9a4-a4cfdbf2daf6" providerId="ADAL" clId="{A3D0F5A9-677D-4BBF-8D75-BF30571CB0E1}" dt="2024-04-05T12:32:02.549" v="8" actId="47"/>
        <pc:sldMkLst>
          <pc:docMk/>
          <pc:sldMk cId="1118041500" sldId="265"/>
        </pc:sldMkLst>
      </pc:sldChg>
      <pc:sldChg chg="del">
        <pc:chgData name="Fiona Cooper" userId="3d726f77-b28d-4553-b9a4-a4cfdbf2daf6" providerId="ADAL" clId="{A3D0F5A9-677D-4BBF-8D75-BF30571CB0E1}" dt="2024-04-05T12:31:44.383" v="1" actId="47"/>
        <pc:sldMkLst>
          <pc:docMk/>
          <pc:sldMk cId="4219413290" sldId="271"/>
        </pc:sldMkLst>
      </pc:sldChg>
      <pc:sldChg chg="del">
        <pc:chgData name="Fiona Cooper" userId="3d726f77-b28d-4553-b9a4-a4cfdbf2daf6" providerId="ADAL" clId="{A3D0F5A9-677D-4BBF-8D75-BF30571CB0E1}" dt="2024-04-05T12:32:03.119" v="9" actId="47"/>
        <pc:sldMkLst>
          <pc:docMk/>
          <pc:sldMk cId="2648005630" sldId="272"/>
        </pc:sldMkLst>
      </pc:sldChg>
      <pc:sldChg chg="del">
        <pc:chgData name="Fiona Cooper" userId="3d726f77-b28d-4553-b9a4-a4cfdbf2daf6" providerId="ADAL" clId="{A3D0F5A9-677D-4BBF-8D75-BF30571CB0E1}" dt="2024-04-05T12:31:41.705" v="0" actId="47"/>
        <pc:sldMkLst>
          <pc:docMk/>
          <pc:sldMk cId="2568459940" sldId="276"/>
        </pc:sldMkLst>
      </pc:sldChg>
      <pc:sldChg chg="addSp delSp modSp mod">
        <pc:chgData name="Fiona Cooper" userId="3d726f77-b28d-4553-b9a4-a4cfdbf2daf6" providerId="ADAL" clId="{A3D0F5A9-677D-4BBF-8D75-BF30571CB0E1}" dt="2024-04-08T13:12:12.466" v="499" actId="20577"/>
        <pc:sldMkLst>
          <pc:docMk/>
          <pc:sldMk cId="1831342706" sldId="337"/>
        </pc:sldMkLst>
        <pc:spChg chg="mod">
          <ac:chgData name="Fiona Cooper" userId="3d726f77-b28d-4553-b9a4-a4cfdbf2daf6" providerId="ADAL" clId="{A3D0F5A9-677D-4BBF-8D75-BF30571CB0E1}" dt="2024-04-05T12:35:13.309" v="107" actId="6549"/>
          <ac:spMkLst>
            <pc:docMk/>
            <pc:sldMk cId="1831342706" sldId="337"/>
            <ac:spMk id="4" creationId="{00000000-0000-0000-0000-000000000000}"/>
          </ac:spMkLst>
        </pc:spChg>
        <pc:spChg chg="mod">
          <ac:chgData name="Fiona Cooper" userId="3d726f77-b28d-4553-b9a4-a4cfdbf2daf6" providerId="ADAL" clId="{A3D0F5A9-677D-4BBF-8D75-BF30571CB0E1}" dt="2024-04-05T12:41:48.322" v="436" actId="14100"/>
          <ac:spMkLst>
            <pc:docMk/>
            <pc:sldMk cId="1831342706" sldId="337"/>
            <ac:spMk id="5" creationId="{00000000-0000-0000-0000-000000000000}"/>
          </ac:spMkLst>
        </pc:spChg>
        <pc:spChg chg="mod">
          <ac:chgData name="Fiona Cooper" userId="3d726f77-b28d-4553-b9a4-a4cfdbf2daf6" providerId="ADAL" clId="{A3D0F5A9-677D-4BBF-8D75-BF30571CB0E1}" dt="2024-04-05T12:39:15.880" v="318" actId="6549"/>
          <ac:spMkLst>
            <pc:docMk/>
            <pc:sldMk cId="1831342706" sldId="337"/>
            <ac:spMk id="6" creationId="{00000000-0000-0000-0000-000000000000}"/>
          </ac:spMkLst>
        </pc:spChg>
        <pc:spChg chg="mod">
          <ac:chgData name="Fiona Cooper" userId="3d726f77-b28d-4553-b9a4-a4cfdbf2daf6" providerId="ADAL" clId="{A3D0F5A9-677D-4BBF-8D75-BF30571CB0E1}" dt="2024-04-05T12:38:27.791" v="314" actId="1076"/>
          <ac:spMkLst>
            <pc:docMk/>
            <pc:sldMk cId="1831342706" sldId="337"/>
            <ac:spMk id="7" creationId="{00000000-0000-0000-0000-000000000000}"/>
          </ac:spMkLst>
        </pc:spChg>
        <pc:spChg chg="mod">
          <ac:chgData name="Fiona Cooper" userId="3d726f77-b28d-4553-b9a4-a4cfdbf2daf6" providerId="ADAL" clId="{A3D0F5A9-677D-4BBF-8D75-BF30571CB0E1}" dt="2024-04-05T12:40:49.383" v="389" actId="14100"/>
          <ac:spMkLst>
            <pc:docMk/>
            <pc:sldMk cId="1831342706" sldId="337"/>
            <ac:spMk id="8" creationId="{00000000-0000-0000-0000-000000000000}"/>
          </ac:spMkLst>
        </pc:spChg>
        <pc:spChg chg="del">
          <ac:chgData name="Fiona Cooper" userId="3d726f77-b28d-4553-b9a4-a4cfdbf2daf6" providerId="ADAL" clId="{A3D0F5A9-677D-4BBF-8D75-BF30571CB0E1}" dt="2024-04-05T12:36:41.861" v="209" actId="478"/>
          <ac:spMkLst>
            <pc:docMk/>
            <pc:sldMk cId="1831342706" sldId="337"/>
            <ac:spMk id="9" creationId="{00000000-0000-0000-0000-000000000000}"/>
          </ac:spMkLst>
        </pc:spChg>
        <pc:spChg chg="add mod">
          <ac:chgData name="Fiona Cooper" userId="3d726f77-b28d-4553-b9a4-a4cfdbf2daf6" providerId="ADAL" clId="{A3D0F5A9-677D-4BBF-8D75-BF30571CB0E1}" dt="2024-04-05T12:37:01.226" v="213"/>
          <ac:spMkLst>
            <pc:docMk/>
            <pc:sldMk cId="1831342706" sldId="337"/>
            <ac:spMk id="17" creationId="{EB8F0D6F-DC20-98FD-120A-6BE835A47324}"/>
          </ac:spMkLst>
        </pc:spChg>
        <pc:spChg chg="add mod">
          <ac:chgData name="Fiona Cooper" userId="3d726f77-b28d-4553-b9a4-a4cfdbf2daf6" providerId="ADAL" clId="{A3D0F5A9-677D-4BBF-8D75-BF30571CB0E1}" dt="2024-04-08T13:12:12.466" v="499" actId="20577"/>
          <ac:spMkLst>
            <pc:docMk/>
            <pc:sldMk cId="1831342706" sldId="337"/>
            <ac:spMk id="18" creationId="{CEB75FE9-3D87-1B11-4CD3-AABB94A2EF28}"/>
          </ac:spMkLst>
        </pc:spChg>
        <pc:picChg chg="mod">
          <ac:chgData name="Fiona Cooper" userId="3d726f77-b28d-4553-b9a4-a4cfdbf2daf6" providerId="ADAL" clId="{A3D0F5A9-677D-4BBF-8D75-BF30571CB0E1}" dt="2024-04-05T13:59:08.517" v="463" actId="1076"/>
          <ac:picMkLst>
            <pc:docMk/>
            <pc:sldMk cId="1831342706" sldId="337"/>
            <ac:picMk id="3" creationId="{00000000-0000-0000-0000-000000000000}"/>
          </ac:picMkLst>
        </pc:picChg>
        <pc:picChg chg="mod">
          <ac:chgData name="Fiona Cooper" userId="3d726f77-b28d-4553-b9a4-a4cfdbf2daf6" providerId="ADAL" clId="{A3D0F5A9-677D-4BBF-8D75-BF30571CB0E1}" dt="2024-04-05T12:42:31.096" v="445" actId="1076"/>
          <ac:picMkLst>
            <pc:docMk/>
            <pc:sldMk cId="1831342706" sldId="337"/>
            <ac:picMk id="11" creationId="{738AFBFF-DCA5-D740-80E7-AF4C494EE234}"/>
          </ac:picMkLst>
        </pc:picChg>
        <pc:picChg chg="mod">
          <ac:chgData name="Fiona Cooper" userId="3d726f77-b28d-4553-b9a4-a4cfdbf2daf6" providerId="ADAL" clId="{A3D0F5A9-677D-4BBF-8D75-BF30571CB0E1}" dt="2024-04-05T12:42:37.007" v="446" actId="1076"/>
          <ac:picMkLst>
            <pc:docMk/>
            <pc:sldMk cId="1831342706" sldId="337"/>
            <ac:picMk id="12" creationId="{5A3A8E92-06AC-0040-8EBB-40D54C3F1694}"/>
          </ac:picMkLst>
        </pc:picChg>
        <pc:picChg chg="mod">
          <ac:chgData name="Fiona Cooper" userId="3d726f77-b28d-4553-b9a4-a4cfdbf2daf6" providerId="ADAL" clId="{A3D0F5A9-677D-4BBF-8D75-BF30571CB0E1}" dt="2024-04-05T12:42:28.665" v="444" actId="1076"/>
          <ac:picMkLst>
            <pc:docMk/>
            <pc:sldMk cId="1831342706" sldId="337"/>
            <ac:picMk id="13" creationId="{35055CFB-4074-5847-9AFD-0A719C9AC25D}"/>
          </ac:picMkLst>
        </pc:picChg>
        <pc:picChg chg="add mod">
          <ac:chgData name="Fiona Cooper" userId="3d726f77-b28d-4553-b9a4-a4cfdbf2daf6" providerId="ADAL" clId="{A3D0F5A9-677D-4BBF-8D75-BF30571CB0E1}" dt="2024-04-05T14:02:07.470" v="469"/>
          <ac:picMkLst>
            <pc:docMk/>
            <pc:sldMk cId="1831342706" sldId="337"/>
            <ac:picMk id="14" creationId="{5C54F6D4-951D-1789-4E97-6AC9322CF923}"/>
          </ac:picMkLst>
        </pc:picChg>
        <pc:picChg chg="del">
          <ac:chgData name="Fiona Cooper" userId="3d726f77-b28d-4553-b9a4-a4cfdbf2daf6" providerId="ADAL" clId="{A3D0F5A9-677D-4BBF-8D75-BF30571CB0E1}" dt="2024-04-05T12:35:57.928" v="203" actId="478"/>
          <ac:picMkLst>
            <pc:docMk/>
            <pc:sldMk cId="1831342706" sldId="337"/>
            <ac:picMk id="14" creationId="{60B9453B-8E25-4B49-B1BA-3F92F59A9DFD}"/>
          </ac:picMkLst>
        </pc:picChg>
        <pc:picChg chg="del">
          <ac:chgData name="Fiona Cooper" userId="3d726f77-b28d-4553-b9a4-a4cfdbf2daf6" providerId="ADAL" clId="{A3D0F5A9-677D-4BBF-8D75-BF30571CB0E1}" dt="2024-04-05T12:40:33.032" v="387" actId="478"/>
          <ac:picMkLst>
            <pc:docMk/>
            <pc:sldMk cId="1831342706" sldId="337"/>
            <ac:picMk id="15" creationId="{58F2AFB6-0D00-B442-AF1E-055D5B1DF580}"/>
          </ac:picMkLst>
        </pc:picChg>
        <pc:picChg chg="add mod">
          <ac:chgData name="Fiona Cooper" userId="3d726f77-b28d-4553-b9a4-a4cfdbf2daf6" providerId="ADAL" clId="{A3D0F5A9-677D-4BBF-8D75-BF30571CB0E1}" dt="2024-04-05T14:01:35.764" v="468" actId="29295"/>
          <ac:picMkLst>
            <pc:docMk/>
            <pc:sldMk cId="1831342706" sldId="337"/>
            <ac:picMk id="19" creationId="{0D41837D-10E4-415A-1533-85FF1264CF69}"/>
          </ac:picMkLst>
        </pc:picChg>
      </pc:sldChg>
      <pc:sldChg chg="del">
        <pc:chgData name="Fiona Cooper" userId="3d726f77-b28d-4553-b9a4-a4cfdbf2daf6" providerId="ADAL" clId="{A3D0F5A9-677D-4BBF-8D75-BF30571CB0E1}" dt="2024-04-05T12:32:01.783" v="6" actId="47"/>
        <pc:sldMkLst>
          <pc:docMk/>
          <pc:sldMk cId="2058690131" sldId="338"/>
        </pc:sldMkLst>
      </pc:sldChg>
      <pc:sldChg chg="del">
        <pc:chgData name="Fiona Cooper" userId="3d726f77-b28d-4553-b9a4-a4cfdbf2daf6" providerId="ADAL" clId="{A3D0F5A9-677D-4BBF-8D75-BF30571CB0E1}" dt="2024-04-05T12:32:02.038" v="7" actId="47"/>
        <pc:sldMkLst>
          <pc:docMk/>
          <pc:sldMk cId="1348815436" sldId="339"/>
        </pc:sldMkLst>
      </pc:sldChg>
      <pc:sldMasterChg chg="del delSldLayout">
        <pc:chgData name="Fiona Cooper" userId="3d726f77-b28d-4553-b9a4-a4cfdbf2daf6" providerId="ADAL" clId="{A3D0F5A9-677D-4BBF-8D75-BF30571CB0E1}" dt="2024-04-05T12:31:44.383" v="1" actId="47"/>
        <pc:sldMasterMkLst>
          <pc:docMk/>
          <pc:sldMasterMk cId="349909993" sldId="2147483661"/>
        </pc:sldMasterMkLst>
        <pc:sldLayoutChg chg="del">
          <pc:chgData name="Fiona Cooper" userId="3d726f77-b28d-4553-b9a4-a4cfdbf2daf6" providerId="ADAL" clId="{A3D0F5A9-677D-4BBF-8D75-BF30571CB0E1}" dt="2024-04-05T12:31:44.383" v="1" actId="47"/>
          <pc:sldLayoutMkLst>
            <pc:docMk/>
            <pc:sldMasterMk cId="349909993" sldId="2147483661"/>
            <pc:sldLayoutMk cId="286805003" sldId="2147483662"/>
          </pc:sldLayoutMkLst>
        </pc:sldLayoutChg>
        <pc:sldLayoutChg chg="del">
          <pc:chgData name="Fiona Cooper" userId="3d726f77-b28d-4553-b9a4-a4cfdbf2daf6" providerId="ADAL" clId="{A3D0F5A9-677D-4BBF-8D75-BF30571CB0E1}" dt="2024-04-05T12:31:44.383" v="1" actId="47"/>
          <pc:sldLayoutMkLst>
            <pc:docMk/>
            <pc:sldMasterMk cId="349909993" sldId="2147483661"/>
            <pc:sldLayoutMk cId="2818464639" sldId="2147483663"/>
          </pc:sldLayoutMkLst>
        </pc:sldLayoutChg>
        <pc:sldLayoutChg chg="del">
          <pc:chgData name="Fiona Cooper" userId="3d726f77-b28d-4553-b9a4-a4cfdbf2daf6" providerId="ADAL" clId="{A3D0F5A9-677D-4BBF-8D75-BF30571CB0E1}" dt="2024-04-05T12:31:44.383" v="1" actId="47"/>
          <pc:sldLayoutMkLst>
            <pc:docMk/>
            <pc:sldMasterMk cId="349909993" sldId="2147483661"/>
            <pc:sldLayoutMk cId="2019370298" sldId="2147483664"/>
          </pc:sldLayoutMkLst>
        </pc:sldLayoutChg>
        <pc:sldLayoutChg chg="del">
          <pc:chgData name="Fiona Cooper" userId="3d726f77-b28d-4553-b9a4-a4cfdbf2daf6" providerId="ADAL" clId="{A3D0F5A9-677D-4BBF-8D75-BF30571CB0E1}" dt="2024-04-05T12:31:44.383" v="1" actId="47"/>
          <pc:sldLayoutMkLst>
            <pc:docMk/>
            <pc:sldMasterMk cId="349909993" sldId="2147483661"/>
            <pc:sldLayoutMk cId="998276644" sldId="2147483665"/>
          </pc:sldLayoutMkLst>
        </pc:sldLayoutChg>
        <pc:sldLayoutChg chg="del">
          <pc:chgData name="Fiona Cooper" userId="3d726f77-b28d-4553-b9a4-a4cfdbf2daf6" providerId="ADAL" clId="{A3D0F5A9-677D-4BBF-8D75-BF30571CB0E1}" dt="2024-04-05T12:31:44.383" v="1" actId="47"/>
          <pc:sldLayoutMkLst>
            <pc:docMk/>
            <pc:sldMasterMk cId="349909993" sldId="2147483661"/>
            <pc:sldLayoutMk cId="561345945" sldId="2147483666"/>
          </pc:sldLayoutMkLst>
        </pc:sldLayoutChg>
        <pc:sldLayoutChg chg="del">
          <pc:chgData name="Fiona Cooper" userId="3d726f77-b28d-4553-b9a4-a4cfdbf2daf6" providerId="ADAL" clId="{A3D0F5A9-677D-4BBF-8D75-BF30571CB0E1}" dt="2024-04-05T12:31:44.383" v="1" actId="47"/>
          <pc:sldLayoutMkLst>
            <pc:docMk/>
            <pc:sldMasterMk cId="349909993" sldId="2147483661"/>
            <pc:sldLayoutMk cId="4246932785" sldId="2147483667"/>
          </pc:sldLayoutMkLst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D0ADF0A0-11B3-E346-8B5C-96889CAF714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57953B6-36B3-1C44-93C4-910D63106D28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4B2CD33-2239-5E46-8359-370341F6DA6D}" type="datetimeFigureOut">
              <a:rPr lang="en-US" smtClean="0"/>
              <a:t>4/8/2024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CD82A30-6985-2A43-B1B8-967C779A32BF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2433B8F-1936-7946-A0D2-5118A6C206C9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E9F146-06F9-C940-8371-98DEA27E5C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32984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0A94C9F-3621-D84F-853E-7AA3E0F63981}" type="datetimeFigureOut">
              <a:rPr lang="en-US" smtClean="0"/>
              <a:t>4/8/2024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D02CAA6-195E-9341-BCEC-D3844F9C5E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1191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D02CAA6-195E-9341-BCEC-D3844F9C5E32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22933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A picture containing clock&#10;&#10;Description automatically generated">
            <a:extLst>
              <a:ext uri="{FF2B5EF4-FFF2-40B4-BE49-F238E27FC236}">
                <a16:creationId xmlns:a16="http://schemas.microsoft.com/office/drawing/2014/main" id="{D14870C0-FC81-4646-8E9D-53AC97C91E8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3347"/>
            <a:ext cx="12192000" cy="6854653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A1180A53-A273-B043-BDED-755292D76E5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96000" y="3047999"/>
            <a:ext cx="5552660" cy="996461"/>
          </a:xfrm>
        </p:spPr>
        <p:txBody>
          <a:bodyPr rIns="0" anchor="t" anchorCtr="0">
            <a:normAutofit/>
          </a:bodyPr>
          <a:lstStyle>
            <a:lvl1pPr algn="r">
              <a:defRPr sz="3200">
                <a:solidFill>
                  <a:srgbClr val="8D7E7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A50C0C0-7126-C549-A176-8EA73A49062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95998" y="4106135"/>
            <a:ext cx="5552661" cy="543339"/>
          </a:xfrm>
        </p:spPr>
        <p:txBody>
          <a:bodyPr rIns="0">
            <a:normAutofit/>
          </a:bodyPr>
          <a:lstStyle>
            <a:lvl1pPr marL="0" indent="0" algn="r">
              <a:buNone/>
              <a:defRPr sz="2000">
                <a:solidFill>
                  <a:srgbClr val="8D7E7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dirty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27186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7A24EA-73B9-944D-9E3B-BB5D6DAA8B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964331-C8CE-5447-AD30-0182E1CE02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98712" y="2055813"/>
            <a:ext cx="10365750" cy="3618156"/>
          </a:xfrm>
        </p:spPr>
        <p:txBody>
          <a:bodyPr/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AD02BEC-FE1D-7D4F-B0E1-8007FC38A182}"/>
              </a:ext>
            </a:extLst>
          </p:cNvPr>
          <p:cNvSpPr txBox="1"/>
          <p:nvPr userDrawn="1"/>
        </p:nvSpPr>
        <p:spPr>
          <a:xfrm>
            <a:off x="540000" y="6335195"/>
            <a:ext cx="6121996" cy="230832"/>
          </a:xfrm>
          <a:prstGeom prst="rect">
            <a:avLst/>
          </a:prstGeom>
          <a:noFill/>
        </p:spPr>
        <p:txBody>
          <a:bodyPr wrap="square" lIns="0" rtlCol="0">
            <a:spAutoFit/>
          </a:bodyPr>
          <a:lstStyle/>
          <a:p>
            <a:r>
              <a:rPr lang="en-GB" sz="900" kern="1200" dirty="0">
                <a:solidFill>
                  <a:srgbClr val="8D7E74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 Proven Pathway for Stoma and Continence Care</a:t>
            </a:r>
          </a:p>
        </p:txBody>
      </p:sp>
    </p:spTree>
    <p:extLst>
      <p:ext uri="{BB962C8B-B14F-4D97-AF65-F5344CB8AC3E}">
        <p14:creationId xmlns:p14="http://schemas.microsoft.com/office/powerpoint/2010/main" val="25840127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2C1F4D-61ED-9340-A88D-D4ACC1AD52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ACD481C-D43C-F646-A07F-26B9461DF388}"/>
              </a:ext>
            </a:extLst>
          </p:cNvPr>
          <p:cNvSpPr txBox="1"/>
          <p:nvPr userDrawn="1"/>
        </p:nvSpPr>
        <p:spPr>
          <a:xfrm>
            <a:off x="540000" y="6336000"/>
            <a:ext cx="6121996" cy="230832"/>
          </a:xfrm>
          <a:prstGeom prst="rect">
            <a:avLst/>
          </a:prstGeom>
          <a:noFill/>
        </p:spPr>
        <p:txBody>
          <a:bodyPr wrap="square" lIns="0" rtlCol="0">
            <a:spAutoFit/>
          </a:bodyPr>
          <a:lstStyle/>
          <a:p>
            <a:r>
              <a:rPr lang="en-GB" sz="900" kern="1200" dirty="0">
                <a:solidFill>
                  <a:srgbClr val="8D7E74"/>
                </a:solidFill>
                <a:effectLst/>
                <a:latin typeface="Arial MT Std Light" panose="020B0302030403020204" pitchFamily="34" charset="0"/>
                <a:ea typeface="+mn-ea"/>
                <a:cs typeface="+mn-cs"/>
              </a:rPr>
              <a:t>A Proven Pathway for Stoma and Continence Care</a:t>
            </a:r>
          </a:p>
        </p:txBody>
      </p:sp>
    </p:spTree>
    <p:extLst>
      <p:ext uri="{BB962C8B-B14F-4D97-AF65-F5344CB8AC3E}">
        <p14:creationId xmlns:p14="http://schemas.microsoft.com/office/powerpoint/2010/main" val="26630952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EEBD4BA3-EA2D-CC42-949D-477AD4517D24}"/>
              </a:ext>
            </a:extLst>
          </p:cNvPr>
          <p:cNvSpPr txBox="1"/>
          <p:nvPr userDrawn="1"/>
        </p:nvSpPr>
        <p:spPr>
          <a:xfrm>
            <a:off x="540000" y="6336000"/>
            <a:ext cx="6121996" cy="230832"/>
          </a:xfrm>
          <a:prstGeom prst="rect">
            <a:avLst/>
          </a:prstGeom>
          <a:noFill/>
        </p:spPr>
        <p:txBody>
          <a:bodyPr wrap="square" lIns="0" rtlCol="0">
            <a:spAutoFit/>
          </a:bodyPr>
          <a:lstStyle/>
          <a:p>
            <a:r>
              <a:rPr lang="en-GB" sz="900" kern="1200" dirty="0">
                <a:solidFill>
                  <a:srgbClr val="8D7E74"/>
                </a:solidFill>
                <a:effectLst/>
                <a:latin typeface="Arial MT Std Light" panose="020B0302030403020204" pitchFamily="34" charset="0"/>
                <a:ea typeface="+mn-ea"/>
                <a:cs typeface="+mn-cs"/>
              </a:rPr>
              <a:t>A Proven Pathway for Stoma and Continence Care</a:t>
            </a:r>
          </a:p>
        </p:txBody>
      </p:sp>
    </p:spTree>
    <p:extLst>
      <p:ext uri="{BB962C8B-B14F-4D97-AF65-F5344CB8AC3E}">
        <p14:creationId xmlns:p14="http://schemas.microsoft.com/office/powerpoint/2010/main" val="30886143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BF4976-7795-0E42-9C11-FDD5F12212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5239282-CB78-B345-B741-822975B6E20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dirty="0"/>
              <a:t>A Proven Pathway for Stoma and Continence Care</a:t>
            </a:r>
          </a:p>
        </p:txBody>
      </p:sp>
    </p:spTree>
    <p:extLst>
      <p:ext uri="{BB962C8B-B14F-4D97-AF65-F5344CB8AC3E}">
        <p14:creationId xmlns:p14="http://schemas.microsoft.com/office/powerpoint/2010/main" val="34121469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6FD463-207A-084B-91A0-2AC97EA9D1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7F2BE91-71B6-354B-80D8-22D7413777B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/>
              <a:t>The Proven Pathway for Stoma and Continence Care</a:t>
            </a:r>
            <a:endParaRPr lang="en-GB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B4303367-E355-934B-8F7E-597554C2A0C4}"/>
              </a:ext>
            </a:extLst>
          </p:cNvPr>
          <p:cNvSpPr/>
          <p:nvPr userDrawn="1"/>
        </p:nvSpPr>
        <p:spPr>
          <a:xfrm>
            <a:off x="256674" y="216568"/>
            <a:ext cx="11774905" cy="648455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03695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close up of a logo&#10;&#10;Description automatically generated">
            <a:extLst>
              <a:ext uri="{FF2B5EF4-FFF2-40B4-BE49-F238E27FC236}">
                <a16:creationId xmlns:a16="http://schemas.microsoft.com/office/drawing/2014/main" id="{253DEA9F-C216-FA40-944F-A9C82CB8BC07}"/>
              </a:ext>
            </a:extLst>
          </p:cNvPr>
          <p:cNvPicPr>
            <a:picLocks noChangeAspect="1"/>
          </p:cNvPicPr>
          <p:nvPr userDrawn="1"/>
        </p:nvPicPr>
        <p:blipFill>
          <a:blip r:embed="rId8"/>
          <a:stretch>
            <a:fillRect/>
          </a:stretch>
        </p:blipFill>
        <p:spPr>
          <a:xfrm>
            <a:off x="0" y="1673"/>
            <a:ext cx="12192000" cy="6854653"/>
          </a:xfrm>
          <a:prstGeom prst="rect">
            <a:avLst/>
          </a:prstGeom>
        </p:spPr>
      </p:pic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EA76C4A-D491-F045-8D61-0EB671C27E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98713" y="365125"/>
            <a:ext cx="8912088" cy="1009651"/>
          </a:xfrm>
          <a:prstGeom prst="rect">
            <a:avLst/>
          </a:prstGeom>
        </p:spPr>
        <p:txBody>
          <a:bodyPr vert="horz" lIns="0" tIns="45720" rIns="91440" bIns="45720" rtlCol="0" anchor="ctr">
            <a:normAutofit/>
          </a:bodyPr>
          <a:lstStyle/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F54FA91-F713-E84B-B2D8-76EA7096FF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298712" y="2055813"/>
            <a:ext cx="10365750" cy="4121150"/>
          </a:xfrm>
          <a:prstGeom prst="rect">
            <a:avLst/>
          </a:prstGeom>
        </p:spPr>
        <p:txBody>
          <a:bodyPr vert="horz" lIns="0" tIns="45720" rIns="91440" bIns="45720" rtlCol="0">
            <a:normAutofit/>
          </a:bodyPr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003C0D-68CC-C04E-B09F-2BAF230C078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40000" y="6336000"/>
            <a:ext cx="4114800" cy="365125"/>
          </a:xfrm>
          <a:prstGeom prst="rect">
            <a:avLst/>
          </a:prstGeom>
        </p:spPr>
        <p:txBody>
          <a:bodyPr vert="horz" lIns="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dirty="0"/>
              <a:t>A Proven Pathway for Stoma and Continence Care</a:t>
            </a:r>
          </a:p>
        </p:txBody>
      </p:sp>
    </p:spTree>
    <p:extLst>
      <p:ext uri="{BB962C8B-B14F-4D97-AF65-F5344CB8AC3E}">
        <p14:creationId xmlns:p14="http://schemas.microsoft.com/office/powerpoint/2010/main" val="1737330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4" r:id="rId3"/>
    <p:sldLayoutId id="2147483655" r:id="rId4"/>
    <p:sldLayoutId id="2147483659" r:id="rId5"/>
    <p:sldLayoutId id="2147483660" r:id="rId6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rgbClr val="8D7E74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rgbClr val="C089BB"/>
        </a:buClr>
        <a:buFont typeface="Arial" panose="020B0604020202020204" pitchFamily="34" charset="0"/>
        <a:buChar char="•"/>
        <a:defRPr sz="2800" kern="1200">
          <a:solidFill>
            <a:srgbClr val="8D7E74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C089BB"/>
        </a:buClr>
        <a:buFont typeface="Arial" panose="020B0604020202020204" pitchFamily="34" charset="0"/>
        <a:buChar char="•"/>
        <a:defRPr sz="2400" kern="1200">
          <a:solidFill>
            <a:srgbClr val="8D7E74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C089BB"/>
        </a:buClr>
        <a:buFont typeface="Arial" panose="020B0604020202020204" pitchFamily="34" charset="0"/>
        <a:buChar char="•"/>
        <a:defRPr sz="2000" kern="1200">
          <a:solidFill>
            <a:srgbClr val="8D7E74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C089BB"/>
        </a:buClr>
        <a:buFont typeface="Arial" panose="020B0604020202020204" pitchFamily="34" charset="0"/>
        <a:buChar char="•"/>
        <a:defRPr sz="1800" kern="1200">
          <a:solidFill>
            <a:srgbClr val="8D7E74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C089BB"/>
        </a:buClr>
        <a:buFont typeface="Arial" panose="020B0604020202020204" pitchFamily="34" charset="0"/>
        <a:buChar char="•"/>
        <a:defRPr sz="1800" kern="1200">
          <a:solidFill>
            <a:srgbClr val="8D7E74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12" Type="http://schemas.openxmlformats.org/officeDocument/2006/relationships/image" Target="../media/image12.sv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6.png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0" Type="http://schemas.openxmlformats.org/officeDocument/2006/relationships/image" Target="../media/image10.sv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09AD8B-BA37-004A-BD58-FDBA90F620C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250008" y="3062989"/>
            <a:ext cx="5672733" cy="996461"/>
          </a:xfrm>
          <a:solidFill>
            <a:schemeClr val="bg1"/>
          </a:solidFill>
          <a:ln>
            <a:noFill/>
          </a:ln>
        </p:spPr>
        <p:txBody>
          <a:bodyPr>
            <a:normAutofit fontScale="90000"/>
          </a:bodyPr>
          <a:lstStyle/>
          <a:p>
            <a:r>
              <a:rPr lang="en-GB" dirty="0"/>
              <a:t>Presentation to</a:t>
            </a:r>
            <a:br>
              <a:rPr lang="en-GB" dirty="0"/>
            </a:br>
            <a:r>
              <a:rPr lang="en-GB" dirty="0"/>
              <a:t>Inside Out</a:t>
            </a:r>
            <a:br>
              <a:rPr lang="en-GB" dirty="0"/>
            </a:br>
            <a:r>
              <a:rPr lang="en-GB" dirty="0"/>
              <a:t>3</a:t>
            </a:r>
            <a:r>
              <a:rPr lang="en-GB" baseline="30000" dirty="0"/>
              <a:t>rd</a:t>
            </a:r>
            <a:r>
              <a:rPr lang="en-GB" dirty="0"/>
              <a:t> April 2024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911EF36-68A3-E54A-81B1-A4B802A527B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524090" y="5135417"/>
            <a:ext cx="5124570" cy="591127"/>
          </a:xfrm>
        </p:spPr>
        <p:txBody>
          <a:bodyPr/>
          <a:lstStyle/>
          <a:p>
            <a:r>
              <a:rPr lang="en-GB" dirty="0"/>
              <a:t>Fiona Cooper. Senior Secure Start Manager.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79825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Secure Start Support Service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00071" y="1809769"/>
            <a:ext cx="4492752" cy="4410805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429002" y="1542076"/>
            <a:ext cx="3113875" cy="712814"/>
          </a:xfrm>
          <a:prstGeom prst="rect">
            <a:avLst/>
          </a:prstGeom>
          <a:noFill/>
        </p:spPr>
        <p:txBody>
          <a:bodyPr wrap="square" lIns="0" rIns="0" rtlCol="0">
            <a:no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b="1" dirty="0">
                <a:solidFill>
                  <a:srgbClr val="4B494A"/>
                </a:solidFill>
                <a:latin typeface="Arial" charset="0"/>
                <a:ea typeface="Arial" charset="0"/>
                <a:cs typeface="Arial" charset="0"/>
              </a:rPr>
              <a:t>Appointed Advisor makes daily call for first 7-10 days after the patient has been discharged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b="1" dirty="0">
                <a:solidFill>
                  <a:srgbClr val="4B494A"/>
                </a:solidFill>
                <a:latin typeface="Arial" charset="0"/>
                <a:ea typeface="Arial" charset="0"/>
                <a:cs typeface="Arial" charset="0"/>
              </a:rPr>
              <a:t>Weekend On Call Nurse Line Sat/Sun and Bank Holidays 9.00am to 1.30pm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21109" y="4693666"/>
            <a:ext cx="2799019" cy="1635434"/>
          </a:xfrm>
          <a:prstGeom prst="rect">
            <a:avLst/>
          </a:prstGeom>
          <a:noFill/>
        </p:spPr>
        <p:txBody>
          <a:bodyPr wrap="square" lIns="0" rIns="0" rtlCol="0">
            <a:noAutofit/>
          </a:bodyPr>
          <a:lstStyle/>
          <a:p>
            <a:pPr algn="r"/>
            <a:r>
              <a:rPr lang="en-GB" sz="1000" b="1" dirty="0">
                <a:solidFill>
                  <a:srgbClr val="4B494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Traffic light early warning system enables timely feedback to the hospital SCN for early intervention where clinical support required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794814" y="3325200"/>
            <a:ext cx="1859932" cy="675006"/>
          </a:xfrm>
          <a:prstGeom prst="rect">
            <a:avLst/>
          </a:prstGeom>
          <a:noFill/>
        </p:spPr>
        <p:txBody>
          <a:bodyPr wrap="square" lIns="0" rtlCol="0">
            <a:no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sz="1000" b="1" dirty="0">
              <a:solidFill>
                <a:srgbClr val="4B494A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158101" y="1848540"/>
            <a:ext cx="3113874" cy="2070262"/>
          </a:xfrm>
          <a:prstGeom prst="rect">
            <a:avLst/>
          </a:prstGeom>
          <a:noFill/>
        </p:spPr>
        <p:txBody>
          <a:bodyPr wrap="square" lIns="0" rtlCol="0">
            <a:no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b="1" dirty="0">
                <a:solidFill>
                  <a:srgbClr val="4B494A"/>
                </a:solidFill>
                <a:latin typeface="Arial" charset="0"/>
                <a:ea typeface="Arial" charset="0"/>
                <a:cs typeface="Arial" charset="0"/>
              </a:rPr>
              <a:t>Follow up calls at 2,4 and 6 months to assess progress </a:t>
            </a:r>
            <a:r>
              <a:rPr lang="en-US" sz="1000" b="1" dirty="0">
                <a:solidFill>
                  <a:srgbClr val="4B494A"/>
                </a:solidFill>
                <a:latin typeface="Arial" charset="0"/>
                <a:ea typeface="Arial MT Light" charset="0"/>
                <a:cs typeface="Arial" charset="0"/>
              </a:rPr>
              <a:t>and feedback any issues to stoma nurse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b="1" dirty="0">
                <a:solidFill>
                  <a:srgbClr val="4B494A"/>
                </a:solidFill>
                <a:latin typeface="Arial" charset="0"/>
                <a:ea typeface="Arial MT Light" charset="0"/>
                <a:cs typeface="Arial" charset="0"/>
              </a:rPr>
              <a:t>The patient can call into Secure Start at any time between 8.30am – 5.00pm Mon to Fri </a:t>
            </a:r>
            <a:endParaRPr lang="en-US" sz="1000" dirty="0">
              <a:solidFill>
                <a:srgbClr val="4B494A"/>
              </a:solidFill>
              <a:latin typeface="Arial MT Light" charset="0"/>
              <a:ea typeface="Arial MT Light" charset="0"/>
              <a:cs typeface="Arial MT Light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053390" y="4456671"/>
            <a:ext cx="2861745" cy="1328910"/>
          </a:xfrm>
          <a:prstGeom prst="rect">
            <a:avLst/>
          </a:prstGeom>
          <a:noFill/>
        </p:spPr>
        <p:txBody>
          <a:bodyPr wrap="square" lIns="0" rtlCol="0">
            <a:no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b="1" dirty="0">
                <a:solidFill>
                  <a:srgbClr val="4B494A"/>
                </a:solidFill>
                <a:latin typeface="Arial" charset="0"/>
                <a:ea typeface="Arial" charset="0"/>
                <a:cs typeface="Arial" charset="0"/>
              </a:rPr>
              <a:t>Dietary, product advice, travelling and caring for your stoma at www.securestart.co.uk</a:t>
            </a:r>
            <a:r>
              <a:rPr lang="en-US" sz="1000" b="1" dirty="0">
                <a:solidFill>
                  <a:srgbClr val="4B494A"/>
                </a:solidFill>
                <a:latin typeface="Arial" charset="0"/>
                <a:ea typeface="Arial MT Light" charset="0"/>
                <a:cs typeface="Arial" charset="0"/>
              </a:rPr>
              <a:t>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b="1" dirty="0">
                <a:solidFill>
                  <a:srgbClr val="4B494A"/>
                </a:solidFill>
                <a:latin typeface="Arial" charset="0"/>
                <a:ea typeface="Arial MT Light" charset="0"/>
                <a:cs typeface="Arial" charset="0"/>
              </a:rPr>
              <a:t>Ask a dietician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b="1" dirty="0">
                <a:solidFill>
                  <a:srgbClr val="4B494A"/>
                </a:solidFill>
                <a:latin typeface="Arial" charset="0"/>
                <a:ea typeface="Arial MT Light" charset="0"/>
                <a:cs typeface="Arial" charset="0"/>
              </a:rPr>
              <a:t>Ask a physiotherapist</a:t>
            </a:r>
            <a:endParaRPr lang="en-US" sz="1000" dirty="0">
              <a:solidFill>
                <a:srgbClr val="4B494A"/>
              </a:solidFill>
              <a:latin typeface="Arial MT Light" charset="0"/>
              <a:ea typeface="Arial MT Light" charset="0"/>
              <a:cs typeface="Arial MT Light" charset="0"/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FBEAB3FC-EC94-0244-93A4-89C20ED2794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053390" y="627390"/>
            <a:ext cx="1759833" cy="828790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738AFBFF-DCA5-D740-80E7-AF4C494EE23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039323" y="3939762"/>
            <a:ext cx="1196626" cy="1196626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5A3A8E92-06AC-0040-8EBB-40D54C3F1694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333074" y="1767136"/>
            <a:ext cx="1080000" cy="1080000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35055CFB-4074-5847-9AFD-0A719C9AC25D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147975" y="4153666"/>
            <a:ext cx="1080000" cy="1080000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D6D29044-164E-EC48-AD41-E53EE63D4AD5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843902" y="3266334"/>
            <a:ext cx="1489172" cy="1536446"/>
          </a:xfrm>
          <a:prstGeom prst="rect">
            <a:avLst/>
          </a:prstGeom>
        </p:spPr>
      </p:pic>
      <p:sp>
        <p:nvSpPr>
          <p:cNvPr id="17" name="TextBox 16">
            <a:extLst>
              <a:ext uri="{FF2B5EF4-FFF2-40B4-BE49-F238E27FC236}">
                <a16:creationId xmlns:a16="http://schemas.microsoft.com/office/drawing/2014/main" id="{EB8F0D6F-DC20-98FD-120A-6BE835A47324}"/>
              </a:ext>
            </a:extLst>
          </p:cNvPr>
          <p:cNvSpPr txBox="1"/>
          <p:nvPr/>
        </p:nvSpPr>
        <p:spPr>
          <a:xfrm>
            <a:off x="1746422" y="3429000"/>
            <a:ext cx="457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CEB75FE9-3D87-1B11-4CD3-AABB94A2EF28}"/>
              </a:ext>
            </a:extLst>
          </p:cNvPr>
          <p:cNvSpPr txBox="1"/>
          <p:nvPr/>
        </p:nvSpPr>
        <p:spPr>
          <a:xfrm flipH="1">
            <a:off x="4053016" y="6197854"/>
            <a:ext cx="434134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b="1" dirty="0">
                <a:solidFill>
                  <a:srgbClr val="4B494A"/>
                </a:solidFill>
                <a:latin typeface="Arial" charset="0"/>
                <a:ea typeface="Arial" charset="0"/>
                <a:cs typeface="Arial" charset="0"/>
              </a:rPr>
              <a:t>My Ostomy Journey Companion App available for information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b="1" dirty="0">
                <a:solidFill>
                  <a:srgbClr val="4B494A"/>
                </a:solidFill>
                <a:latin typeface="Arial" charset="0"/>
                <a:ea typeface="Arial" charset="0"/>
                <a:cs typeface="Arial" charset="0"/>
              </a:rPr>
              <a:t>Stoma specific information and with ability to message Secure Start</a:t>
            </a:r>
          </a:p>
          <a:p>
            <a:endParaRPr lang="en-GB" dirty="0"/>
          </a:p>
        </p:txBody>
      </p:sp>
      <p:pic>
        <p:nvPicPr>
          <p:cNvPr id="14" name="Graphic 13" descr="Telephone with solid fill">
            <a:extLst>
              <a:ext uri="{FF2B5EF4-FFF2-40B4-BE49-F238E27FC236}">
                <a16:creationId xmlns:a16="http://schemas.microsoft.com/office/drawing/2014/main" id="{5C54F6D4-951D-1789-4E97-6AC9322CF923}"/>
              </a:ext>
            </a:extLst>
          </p:cNvPr>
          <p:cNvPicPr>
            <a:picLocks noChangeAspect="1"/>
          </p:cNvPicPr>
          <p:nvPr/>
        </p:nvPicPr>
        <p:blipFill>
          <a:blip r:embed="rId9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3879100" y="2039234"/>
            <a:ext cx="697750" cy="697750"/>
          </a:xfrm>
          <a:prstGeom prst="rect">
            <a:avLst/>
          </a:prstGeom>
        </p:spPr>
      </p:pic>
      <p:pic>
        <p:nvPicPr>
          <p:cNvPr id="19" name="Graphic 18" descr="Smart Phone with solid fill">
            <a:extLst>
              <a:ext uri="{FF2B5EF4-FFF2-40B4-BE49-F238E27FC236}">
                <a16:creationId xmlns:a16="http://schemas.microsoft.com/office/drawing/2014/main" id="{0D41837D-10E4-415A-1533-85FF1264CF69}"/>
              </a:ext>
            </a:extLst>
          </p:cNvPr>
          <p:cNvPicPr>
            <a:picLocks noChangeAspect="1"/>
          </p:cNvPicPr>
          <p:nvPr/>
        </p:nvPicPr>
        <p:blipFill>
          <a:blip r:embed="rId11">
            <a:alphaModFix/>
            <a:extLs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5418307" y="5649911"/>
            <a:ext cx="547943" cy="5479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13427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Secure Start">
      <a:dk1>
        <a:srgbClr val="000000"/>
      </a:dk1>
      <a:lt1>
        <a:srgbClr val="FFFFFF"/>
      </a:lt1>
      <a:dk2>
        <a:srgbClr val="5E5E5E"/>
      </a:dk2>
      <a:lt2>
        <a:srgbClr val="B7B7B7"/>
      </a:lt2>
      <a:accent1>
        <a:srgbClr val="575357"/>
      </a:accent1>
      <a:accent2>
        <a:srgbClr val="FE5000"/>
      </a:accent2>
      <a:accent3>
        <a:srgbClr val="E1071E"/>
      </a:accent3>
      <a:accent4>
        <a:srgbClr val="B98CB9"/>
      </a:accent4>
      <a:accent5>
        <a:srgbClr val="F1C8D1"/>
      </a:accent5>
      <a:accent6>
        <a:srgbClr val="E3D096"/>
      </a:accent6>
      <a:hlink>
        <a:srgbClr val="47A6CF"/>
      </a:hlink>
      <a:folHlink>
        <a:srgbClr val="CB0665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3058</TotalTime>
  <Words>148</Words>
  <Application>Microsoft Office PowerPoint</Application>
  <PresentationFormat>Widescreen</PresentationFormat>
  <Paragraphs>14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Arial MT Light</vt:lpstr>
      <vt:lpstr>Arial MT Std Light</vt:lpstr>
      <vt:lpstr>Calibri</vt:lpstr>
      <vt:lpstr>Office Theme</vt:lpstr>
      <vt:lpstr>Presentation to Inside Out 3rd April 2024</vt:lpstr>
      <vt:lpstr>Secure Start Support Service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Stephen King</dc:creator>
  <cp:lastModifiedBy>Fiona Cooper</cp:lastModifiedBy>
  <cp:revision>380</cp:revision>
  <cp:lastPrinted>2020-01-31T11:22:42Z</cp:lastPrinted>
  <dcterms:created xsi:type="dcterms:W3CDTF">2020-01-22T14:53:55Z</dcterms:created>
  <dcterms:modified xsi:type="dcterms:W3CDTF">2024-04-08T13:12:16Z</dcterms:modified>
</cp:coreProperties>
</file>